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9144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204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44726"/>
            <a:ext cx="7772400" cy="47752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7204076"/>
            <a:ext cx="6858000" cy="3311524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189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62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30250"/>
            <a:ext cx="1971675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730250"/>
            <a:ext cx="5800725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19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71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3419479"/>
            <a:ext cx="7886700" cy="57054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9178929"/>
            <a:ext cx="7886700" cy="300037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21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3651250"/>
            <a:ext cx="3886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3651250"/>
            <a:ext cx="3886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72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730253"/>
            <a:ext cx="78867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3362326"/>
            <a:ext cx="3868340" cy="164782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5010150"/>
            <a:ext cx="3868340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3362326"/>
            <a:ext cx="3887391" cy="164782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5010150"/>
            <a:ext cx="3887391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673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462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19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14400"/>
            <a:ext cx="2949178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974853"/>
            <a:ext cx="462915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114800"/>
            <a:ext cx="2949178" cy="762317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96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14400"/>
            <a:ext cx="2949178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974853"/>
            <a:ext cx="4629150" cy="974725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114800"/>
            <a:ext cx="2949178" cy="762317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449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730253"/>
            <a:ext cx="78867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3651250"/>
            <a:ext cx="78867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12712703"/>
            <a:ext cx="2057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51D75F-7626-4194-AE5E-289DA569CCC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12712703"/>
            <a:ext cx="30861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12712703"/>
            <a:ext cx="2057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B53C7-70BC-4BFD-94DE-7A930C131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9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34A6AF95-DCBD-29CE-FBCF-B1378EB45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1" y="1"/>
            <a:ext cx="8560889" cy="4280445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002F215C-6445-4806-74ED-BD67FD61D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4514311"/>
            <a:ext cx="8560889" cy="4280445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95CCE2B8-218D-2EDF-81B1-83A0341E67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9201690"/>
            <a:ext cx="8572501" cy="42862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3F7094-BB9C-5CC4-D5F1-620D53BE093C}"/>
              </a:ext>
            </a:extLst>
          </p:cNvPr>
          <p:cNvSpPr txBox="1"/>
          <p:nvPr/>
        </p:nvSpPr>
        <p:spPr>
          <a:xfrm>
            <a:off x="120194" y="45179"/>
            <a:ext cx="573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C6E08B-A7EB-056A-717A-05200DBF82A4}"/>
              </a:ext>
            </a:extLst>
          </p:cNvPr>
          <p:cNvSpPr txBox="1"/>
          <p:nvPr/>
        </p:nvSpPr>
        <p:spPr>
          <a:xfrm>
            <a:off x="108584" y="4623434"/>
            <a:ext cx="573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882558-B934-2956-1D36-14F3AB2F775E}"/>
              </a:ext>
            </a:extLst>
          </p:cNvPr>
          <p:cNvSpPr txBox="1"/>
          <p:nvPr/>
        </p:nvSpPr>
        <p:spPr>
          <a:xfrm>
            <a:off x="120194" y="9201690"/>
            <a:ext cx="812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599524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</TotalTime>
  <Words>3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1</cp:revision>
  <dcterms:created xsi:type="dcterms:W3CDTF">2023-03-27T02:21:34Z</dcterms:created>
  <dcterms:modified xsi:type="dcterms:W3CDTF">2023-03-27T02:27:30Z</dcterms:modified>
</cp:coreProperties>
</file>

<file path=docProps/thumbnail.jpeg>
</file>